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61" r:id="rId1"/>
  </p:sldMasterIdLst>
  <p:notesMasterIdLst>
    <p:notesMasterId r:id="rId11"/>
  </p:notesMasterIdLst>
  <p:handoutMasterIdLst>
    <p:handoutMasterId r:id="rId12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</p:sldIdLst>
  <p:sldSz cx="10691813" cy="7559675"/>
  <p:notesSz cx="6858000" cy="9144000"/>
  <p:embeddedFontLst>
    <p:embeddedFont>
      <p:font typeface="Titillium" panose="00000500000000000000" pitchFamily="50" charset="0"/>
      <p:regular r:id="rId13"/>
      <p:bold r:id="rId14"/>
      <p:italic r:id="rId15"/>
      <p:boldItalic r:id="rId16"/>
    </p:embeddedFont>
    <p:embeddedFont>
      <p:font typeface="Batang" panose="02030600000101010101" pitchFamily="18" charset="-12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5A8"/>
    <a:srgbClr val="EF8903"/>
    <a:srgbClr val="2F424F"/>
    <a:srgbClr val="219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2901F-6FAF-476E-8DBE-E8FFB98D38B8}" v="15" dt="2021-04-14T07:39:55.991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3740" autoAdjust="0"/>
  </p:normalViewPr>
  <p:slideViewPr>
    <p:cSldViewPr snapToGrid="0" showGuides="1">
      <p:cViewPr varScale="1">
        <p:scale>
          <a:sx n="71" d="100"/>
          <a:sy n="71" d="100"/>
        </p:scale>
        <p:origin x="66" y="1854"/>
      </p:cViewPr>
      <p:guideLst>
        <p:guide orient="horz" pos="1956"/>
        <p:guide pos="3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8" d="100"/>
          <a:sy n="128" d="100"/>
        </p:scale>
        <p:origin x="4884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arolina Alliegro" userId="20496295-d8e2-422a-a9f8-24ee3aa3d984" providerId="ADAL" clId="{B3F2901F-6FAF-476E-8DBE-E8FFB98D38B8}"/>
    <pc:docChg chg="undo custSel addSld delSld modSld sldOrd modMainMaster">
      <pc:chgData name="Maria Carolina Alliegro" userId="20496295-d8e2-422a-a9f8-24ee3aa3d984" providerId="ADAL" clId="{B3F2901F-6FAF-476E-8DBE-E8FFB98D38B8}" dt="2021-04-14T07:44:13.222" v="48"/>
      <pc:docMkLst>
        <pc:docMk/>
      </pc:docMkLst>
      <pc:sldChg chg="addSp delSp modSp mod chgLayout">
        <pc:chgData name="Maria Carolina Alliegro" userId="20496295-d8e2-422a-a9f8-24ee3aa3d984" providerId="ADAL" clId="{B3F2901F-6FAF-476E-8DBE-E8FFB98D38B8}" dt="2021-04-14T07:39:38.175" v="41" actId="478"/>
        <pc:sldMkLst>
          <pc:docMk/>
          <pc:sldMk cId="2720634994" sldId="265"/>
        </pc:sldMkLst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2" creationId="{00000000-0000-0000-0000-000000000000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3" creationId="{37AD8D60-1822-4ED9-B969-C95A6200225E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4" creationId="{67DD79BE-F383-4ACE-8C20-859A1318A553}"/>
          </ac:spMkLst>
        </pc:spChg>
        <pc:spChg chg="add del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5" creationId="{6A113480-AD2E-4889-BD11-650009C87115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6" creationId="{43CDED37-DC81-4FCA-B08C-BFBDE54C404E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7" creationId="{A218236E-9F0D-43C3-86E8-78B3074688FD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8" creationId="{00000000-0000-0000-0000-000000000000}"/>
          </ac:spMkLst>
        </pc:spChg>
        <pc:spChg chg="add 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9" creationId="{C6FBC234-EDBF-40E2-947E-72A181D59AEB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10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14.099" v="39" actId="700"/>
          <ac:spMkLst>
            <pc:docMk/>
            <pc:sldMk cId="2720634994" sldId="265"/>
            <ac:spMk id="11" creationId="{00000000-0000-0000-0000-000000000000}"/>
          </ac:spMkLst>
        </pc:spChg>
        <pc:spChg chg="add del mod ord">
          <ac:chgData name="Maria Carolina Alliegro" userId="20496295-d8e2-422a-a9f8-24ee3aa3d984" providerId="ADAL" clId="{B3F2901F-6FAF-476E-8DBE-E8FFB98D38B8}" dt="2021-04-14T07:39:38.175" v="41" actId="478"/>
          <ac:spMkLst>
            <pc:docMk/>
            <pc:sldMk cId="2720634994" sldId="265"/>
            <ac:spMk id="12" creationId="{00000000-0000-0000-0000-000000000000}"/>
          </ac:spMkLst>
        </pc:spChg>
        <pc:spChg chg="add del mod">
          <ac:chgData name="Maria Carolina Alliegro" userId="20496295-d8e2-422a-a9f8-24ee3aa3d984" providerId="ADAL" clId="{B3F2901F-6FAF-476E-8DBE-E8FFB98D38B8}" dt="2021-04-14T07:39:38.175" v="41" actId="478"/>
          <ac:spMkLst>
            <pc:docMk/>
            <pc:sldMk cId="2720634994" sldId="265"/>
            <ac:spMk id="14" creationId="{ECD7710F-4C48-43E0-938C-C4E9E636B1B6}"/>
          </ac:spMkLst>
        </pc:spChg>
      </pc:sldChg>
      <pc:sldChg chg="addSp delSp modSp mod chgLayout">
        <pc:chgData name="Maria Carolina Alliegro" userId="20496295-d8e2-422a-a9f8-24ee3aa3d984" providerId="ADAL" clId="{B3F2901F-6FAF-476E-8DBE-E8FFB98D38B8}" dt="2021-04-14T07:39:06.128" v="38" actId="478"/>
        <pc:sldMkLst>
          <pc:docMk/>
          <pc:sldMk cId="2655933216" sldId="266"/>
        </pc:sldMkLst>
        <pc:spChg chg="add 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2" creationId="{E57B009D-585D-4D57-BC34-C7B2047C2A81}"/>
          </ac:spMkLst>
        </pc:spChg>
        <pc:spChg chg="add 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3" creationId="{9F96B993-71D0-4DA3-A180-93976A09E265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7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9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0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1" creationId="{00000000-0000-0000-0000-000000000000}"/>
          </ac:spMkLst>
        </pc:spChg>
        <pc:spChg chg="mod ord">
          <ac:chgData name="Maria Carolina Alliegro" userId="20496295-d8e2-422a-a9f8-24ee3aa3d984" providerId="ADAL" clId="{B3F2901F-6FAF-476E-8DBE-E8FFB98D38B8}" dt="2021-04-14T07:39:00.763" v="37" actId="700"/>
          <ac:spMkLst>
            <pc:docMk/>
            <pc:sldMk cId="2655933216" sldId="266"/>
            <ac:spMk id="12" creationId="{00000000-0000-0000-0000-000000000000}"/>
          </ac:spMkLst>
        </pc:spChg>
        <pc:spChg chg="del">
          <ac:chgData name="Maria Carolina Alliegro" userId="20496295-d8e2-422a-a9f8-24ee3aa3d984" providerId="ADAL" clId="{B3F2901F-6FAF-476E-8DBE-E8FFB98D38B8}" dt="2021-04-14T07:39:06.128" v="38" actId="478"/>
          <ac:spMkLst>
            <pc:docMk/>
            <pc:sldMk cId="2655933216" sldId="266"/>
            <ac:spMk id="14" creationId="{00000000-0000-0000-0000-000000000000}"/>
          </ac:spMkLst>
        </pc:spChg>
      </pc:sldChg>
      <pc:sldChg chg="new">
        <pc:chgData name="Maria Carolina Alliegro" userId="20496295-d8e2-422a-a9f8-24ee3aa3d984" providerId="ADAL" clId="{B3F2901F-6FAF-476E-8DBE-E8FFB98D38B8}" dt="2021-04-14T07:33:41.143" v="0" actId="680"/>
        <pc:sldMkLst>
          <pc:docMk/>
          <pc:sldMk cId="1562358115" sldId="268"/>
        </pc:sldMkLst>
      </pc:sldChg>
      <pc:sldChg chg="new ord">
        <pc:chgData name="Maria Carolina Alliegro" userId="20496295-d8e2-422a-a9f8-24ee3aa3d984" providerId="ADAL" clId="{B3F2901F-6FAF-476E-8DBE-E8FFB98D38B8}" dt="2021-04-14T07:44:13.222" v="48"/>
        <pc:sldMkLst>
          <pc:docMk/>
          <pc:sldMk cId="355965617" sldId="269"/>
        </pc:sldMkLst>
      </pc:sldChg>
      <pc:sldChg chg="add del">
        <pc:chgData name="Maria Carolina Alliegro" userId="20496295-d8e2-422a-a9f8-24ee3aa3d984" providerId="ADAL" clId="{B3F2901F-6FAF-476E-8DBE-E8FFB98D38B8}" dt="2021-04-14T07:38:56.366" v="36" actId="2890"/>
        <pc:sldMkLst>
          <pc:docMk/>
          <pc:sldMk cId="370046240" sldId="269"/>
        </pc:sldMkLst>
      </pc:sldChg>
      <pc:sldMasterChg chg="addSldLayout delSldLayout modSldLayout sldLayoutOrd">
        <pc:chgData name="Maria Carolina Alliegro" userId="20496295-d8e2-422a-a9f8-24ee3aa3d984" providerId="ADAL" clId="{B3F2901F-6FAF-476E-8DBE-E8FFB98D38B8}" dt="2021-04-14T07:42:02.091" v="45" actId="2696"/>
        <pc:sldMasterMkLst>
          <pc:docMk/>
          <pc:sldMasterMk cId="1914172456" sldId="2147483661"/>
        </pc:sldMasterMkLst>
        <pc:sldLayoutChg chg="addSp modSp">
          <pc:chgData name="Maria Carolina Alliegro" userId="20496295-d8e2-422a-a9f8-24ee3aa3d984" providerId="ADAL" clId="{B3F2901F-6FAF-476E-8DBE-E8FFB98D38B8}" dt="2021-04-14T07:39:53.906" v="42"/>
          <pc:sldLayoutMkLst>
            <pc:docMk/>
            <pc:sldMasterMk cId="1914172456" sldId="2147483661"/>
            <pc:sldLayoutMk cId="463903315" sldId="2147483655"/>
          </pc:sldLayoutMkLst>
          <pc:spChg chg="add mod">
            <ac:chgData name="Maria Carolina Alliegro" userId="20496295-d8e2-422a-a9f8-24ee3aa3d984" providerId="ADAL" clId="{B3F2901F-6FAF-476E-8DBE-E8FFB98D38B8}" dt="2021-04-14T07:39:53.906" v="42"/>
            <ac:spMkLst>
              <pc:docMk/>
              <pc:sldMasterMk cId="1914172456" sldId="2147483661"/>
              <pc:sldLayoutMk cId="463903315" sldId="2147483655"/>
              <ac:spMk id="2" creationId="{7E7DA62B-AA0F-496C-BD10-F8D97937A03C}"/>
            </ac:spMkLst>
          </pc:spChg>
        </pc:sldLayoutChg>
        <pc:sldLayoutChg chg="addSp delSp modSp mod">
          <pc:chgData name="Maria Carolina Alliegro" userId="20496295-d8e2-422a-a9f8-24ee3aa3d984" providerId="ADAL" clId="{B3F2901F-6FAF-476E-8DBE-E8FFB98D38B8}" dt="2021-04-14T07:38:04.740" v="32" actId="207"/>
          <pc:sldLayoutMkLst>
            <pc:docMk/>
            <pc:sldMasterMk cId="1914172456" sldId="2147483661"/>
            <pc:sldLayoutMk cId="3068392636" sldId="2147483675"/>
          </pc:sldLayoutMkLst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0" creationId="{83E9EBD3-7DAE-4D66-AEA8-56DAAF515814}"/>
            </ac:spMkLst>
          </pc:spChg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3" creationId="{F4E73929-8433-49B7-9AD4-DC9F4F771B27}"/>
            </ac:spMkLst>
          </pc:spChg>
          <pc:spChg chg="add mod">
            <ac:chgData name="Maria Carolina Alliegro" userId="20496295-d8e2-422a-a9f8-24ee3aa3d984" providerId="ADAL" clId="{B3F2901F-6FAF-476E-8DBE-E8FFB98D38B8}" dt="2021-04-14T07:38:04.740" v="32" actId="207"/>
            <ac:spMkLst>
              <pc:docMk/>
              <pc:sldMasterMk cId="1914172456" sldId="2147483661"/>
              <pc:sldLayoutMk cId="3068392636" sldId="2147483675"/>
              <ac:spMk id="15" creationId="{F9E55F9B-8870-405B-8332-1823A47D1CDE}"/>
            </ac:spMkLst>
          </pc:spChg>
          <pc:picChg chg="del mod">
            <ac:chgData name="Maria Carolina Alliegro" userId="20496295-d8e2-422a-a9f8-24ee3aa3d984" providerId="ADAL" clId="{B3F2901F-6FAF-476E-8DBE-E8FFB98D38B8}" dt="2021-04-14T07:36:11.890" v="10" actId="478"/>
            <ac:picMkLst>
              <pc:docMk/>
              <pc:sldMasterMk cId="1914172456" sldId="2147483661"/>
              <pc:sldLayoutMk cId="3068392636" sldId="2147483675"/>
              <ac:picMk id="12" creationId="{00000000-0000-0000-0000-000000000000}"/>
            </ac:picMkLst>
          </pc:picChg>
        </pc:sldLayoutChg>
        <pc:sldLayoutChg chg="addSp delSp modSp mod">
          <pc:chgData name="Maria Carolina Alliegro" userId="20496295-d8e2-422a-a9f8-24ee3aa3d984" providerId="ADAL" clId="{B3F2901F-6FAF-476E-8DBE-E8FFB98D38B8}" dt="2021-04-14T07:38:13.559" v="34" actId="207"/>
          <pc:sldLayoutMkLst>
            <pc:docMk/>
            <pc:sldMasterMk cId="1914172456" sldId="2147483661"/>
            <pc:sldLayoutMk cId="4021953444" sldId="2147483676"/>
          </pc:sldLayoutMkLst>
          <pc:spChg chg="add mod">
            <ac:chgData name="Maria Carolina Alliegro" userId="20496295-d8e2-422a-a9f8-24ee3aa3d984" providerId="ADAL" clId="{B3F2901F-6FAF-476E-8DBE-E8FFB98D38B8}" dt="2021-04-14T07:38:13.559" v="34" actId="207"/>
            <ac:spMkLst>
              <pc:docMk/>
              <pc:sldMasterMk cId="1914172456" sldId="2147483661"/>
              <pc:sldLayoutMk cId="4021953444" sldId="2147483676"/>
              <ac:spMk id="12" creationId="{906EE36C-0E77-4FCD-B58B-CB9E2ADA6908}"/>
            </ac:spMkLst>
          </pc:spChg>
          <pc:picChg chg="del">
            <ac:chgData name="Maria Carolina Alliegro" userId="20496295-d8e2-422a-a9f8-24ee3aa3d984" providerId="ADAL" clId="{B3F2901F-6FAF-476E-8DBE-E8FFB98D38B8}" dt="2021-04-14T07:36:28.606" v="11" actId="478"/>
            <ac:picMkLst>
              <pc:docMk/>
              <pc:sldMasterMk cId="1914172456" sldId="2147483661"/>
              <pc:sldLayoutMk cId="4021953444" sldId="2147483676"/>
              <ac:picMk id="10" creationId="{00000000-0000-0000-0000-000000000000}"/>
            </ac:picMkLst>
          </pc:picChg>
        </pc:sldLayoutChg>
        <pc:sldLayoutChg chg="ord">
          <pc:chgData name="Maria Carolina Alliegro" userId="20496295-d8e2-422a-a9f8-24ee3aa3d984" providerId="ADAL" clId="{B3F2901F-6FAF-476E-8DBE-E8FFB98D38B8}" dt="2021-04-14T07:33:51.219" v="1" actId="20578"/>
          <pc:sldLayoutMkLst>
            <pc:docMk/>
            <pc:sldMasterMk cId="1914172456" sldId="2147483661"/>
            <pc:sldLayoutMk cId="1731767191" sldId="2147483677"/>
          </pc:sldLayoutMkLst>
        </pc:sldLayoutChg>
        <pc:sldLayoutChg chg="addSp delSp modSp add mod ord modTransition">
          <pc:chgData name="Maria Carolina Alliegro" userId="20496295-d8e2-422a-a9f8-24ee3aa3d984" providerId="ADAL" clId="{B3F2901F-6FAF-476E-8DBE-E8FFB98D38B8}" dt="2021-04-14T07:39:55.991" v="43"/>
          <pc:sldLayoutMkLst>
            <pc:docMk/>
            <pc:sldMasterMk cId="1914172456" sldId="2147483661"/>
            <pc:sldLayoutMk cId="4287798359" sldId="2147483678"/>
          </pc:sldLayoutMkLst>
          <pc:spChg chg="add mod">
            <ac:chgData name="Maria Carolina Alliegro" userId="20496295-d8e2-422a-a9f8-24ee3aa3d984" providerId="ADAL" clId="{B3F2901F-6FAF-476E-8DBE-E8FFB98D38B8}" dt="2021-04-14T07:39:55.991" v="43"/>
            <ac:spMkLst>
              <pc:docMk/>
              <pc:sldMasterMk cId="1914172456" sldId="2147483661"/>
              <pc:sldLayoutMk cId="4287798359" sldId="2147483678"/>
              <ac:spMk id="8" creationId="{52DE30B5-C9BE-4658-9B4A-82DE0871350B}"/>
            </ac:spMkLst>
          </pc:spChg>
          <pc:spChg chg="del">
            <ac:chgData name="Maria Carolina Alliegro" userId="20496295-d8e2-422a-a9f8-24ee3aa3d984" providerId="ADAL" clId="{B3F2901F-6FAF-476E-8DBE-E8FFB98D38B8}" dt="2021-04-14T07:37:02.232" v="17" actId="478"/>
            <ac:spMkLst>
              <pc:docMk/>
              <pc:sldMasterMk cId="1914172456" sldId="2147483661"/>
              <pc:sldLayoutMk cId="4287798359" sldId="2147483678"/>
              <ac:spMk id="28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4.441" v="19" actId="478"/>
            <ac:spMkLst>
              <pc:docMk/>
              <pc:sldMasterMk cId="1914172456" sldId="2147483661"/>
              <pc:sldLayoutMk cId="4287798359" sldId="2147483678"/>
              <ac:spMk id="30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3.486" v="18" actId="478"/>
            <ac:spMkLst>
              <pc:docMk/>
              <pc:sldMasterMk cId="1914172456" sldId="2147483661"/>
              <pc:sldLayoutMk cId="4287798359" sldId="2147483678"/>
              <ac:spMk id="35" creationId="{00000000-0000-0000-0000-000000000000}"/>
            </ac:spMkLst>
          </pc:spChg>
          <pc:spChg chg="del">
            <ac:chgData name="Maria Carolina Alliegro" userId="20496295-d8e2-422a-a9f8-24ee3aa3d984" providerId="ADAL" clId="{B3F2901F-6FAF-476E-8DBE-E8FFB98D38B8}" dt="2021-04-14T07:37:05.773" v="20" actId="478"/>
            <ac:spMkLst>
              <pc:docMk/>
              <pc:sldMasterMk cId="1914172456" sldId="2147483661"/>
              <pc:sldLayoutMk cId="4287798359" sldId="2147483678"/>
              <ac:spMk id="38" creationId="{00000000-0000-0000-0000-000000000000}"/>
            </ac:spMkLst>
          </pc:spChg>
        </pc:sldLayoutChg>
        <pc:sldLayoutChg chg="new del mod">
          <pc:chgData name="Maria Carolina Alliegro" userId="20496295-d8e2-422a-a9f8-24ee3aa3d984" providerId="ADAL" clId="{B3F2901F-6FAF-476E-8DBE-E8FFB98D38B8}" dt="2021-04-14T07:42:02.091" v="45" actId="2696"/>
          <pc:sldLayoutMkLst>
            <pc:docMk/>
            <pc:sldMasterMk cId="1914172456" sldId="2147483661"/>
            <pc:sldLayoutMk cId="1560431220" sldId="214748367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FF147-5E24-4BFC-BF36-2E36C6004DBD}" type="datetimeFigureOut">
              <a:rPr lang="it-IT" smtClean="0"/>
              <a:pPr/>
              <a:t>19/10/2021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684CD-B169-45D4-A574-937904949A0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3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D1490-501B-41E4-961B-565A7D169869}" type="datetimeFigureOut">
              <a:rPr lang="it-IT" smtClean="0"/>
              <a:pPr/>
              <a:t>19/10/2021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BE2A-9F72-46C1-84D6-A9F7C231D02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9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 txBox="1">
            <a:spLocks/>
          </p:cNvSpPr>
          <p:nvPr userDrawn="1"/>
        </p:nvSpPr>
        <p:spPr>
          <a:xfrm>
            <a:off x="2557845" y="7048053"/>
            <a:ext cx="7002174" cy="36589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rgbClr val="2F42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16" b="1" dirty="0">
              <a:solidFill>
                <a:srgbClr val="3465A8"/>
              </a:solidFill>
              <a:latin typeface="Titillium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758489" y="2277787"/>
            <a:ext cx="7056710" cy="1893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62" b="1">
                <a:solidFill>
                  <a:srgbClr val="EF8903"/>
                </a:solidFill>
                <a:latin typeface="+mn-lt"/>
              </a:defRPr>
            </a:lvl1pPr>
            <a:lvl2pPr>
              <a:defRPr b="1">
                <a:solidFill>
                  <a:srgbClr val="3465A8"/>
                </a:solidFill>
              </a:defRPr>
            </a:lvl2pPr>
            <a:lvl3pPr>
              <a:defRPr sz="1929">
                <a:solidFill>
                  <a:srgbClr val="2F424F"/>
                </a:solidFill>
              </a:defRPr>
            </a:lvl3pPr>
          </a:lstStyle>
          <a:p>
            <a:pPr marL="0" lvl="0" indent="0">
              <a:buNone/>
            </a:pPr>
            <a:r>
              <a:rPr lang="it-IT" sz="5400" b="1" dirty="0" smtClean="0">
                <a:solidFill>
                  <a:srgbClr val="EF8903"/>
                </a:solidFill>
                <a:latin typeface="Titillium"/>
              </a:rPr>
              <a:t>Presentazione </a:t>
            </a:r>
          </a:p>
          <a:p>
            <a:pPr marL="0" lvl="0" indent="0">
              <a:buNone/>
            </a:pPr>
            <a:r>
              <a:rPr lang="it-IT" sz="5400" b="1" dirty="0" smtClean="0">
                <a:solidFill>
                  <a:srgbClr val="EF8903"/>
                </a:solidFill>
                <a:latin typeface="Titillium"/>
              </a:rPr>
              <a:t>delle Attività</a:t>
            </a:r>
            <a:endParaRPr lang="it-IT" sz="5400" b="1" dirty="0">
              <a:solidFill>
                <a:srgbClr val="EF8903"/>
              </a:solidFill>
              <a:latin typeface="Titillium"/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697526" y="1637214"/>
            <a:ext cx="92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3465A8"/>
                </a:solidFill>
                <a:latin typeface="+mj-lt"/>
              </a:rPr>
              <a:t>2021/2022</a:t>
            </a:r>
            <a:endParaRPr lang="it-IT" sz="1200" b="1" dirty="0">
              <a:solidFill>
                <a:srgbClr val="3465A8"/>
              </a:solidFill>
              <a:latin typeface="+mj-lt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815880" y="4329007"/>
            <a:ext cx="99504" cy="1362552"/>
          </a:xfrm>
          <a:prstGeom prst="rect">
            <a:avLst/>
          </a:prstGeom>
          <a:solidFill>
            <a:srgbClr val="EF89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9">
              <a:solidFill>
                <a:srgbClr val="219C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3"/>
          <p:cNvSpPr txBox="1">
            <a:spLocks/>
          </p:cNvSpPr>
          <p:nvPr userDrawn="1"/>
        </p:nvSpPr>
        <p:spPr>
          <a:xfrm>
            <a:off x="1428181" y="7041207"/>
            <a:ext cx="7002174" cy="36589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rgbClr val="2F42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16" b="1" dirty="0">
              <a:solidFill>
                <a:srgbClr val="3465A8"/>
              </a:solidFill>
              <a:latin typeface="Titillium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4" name="Segnaposto testo 12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47" b="1">
                <a:solidFill>
                  <a:srgbClr val="EF8903"/>
                </a:solidFill>
                <a:latin typeface="+mj-lt"/>
              </a:defRPr>
            </a:lvl1pPr>
            <a:lvl2pPr>
              <a:defRPr b="1">
                <a:solidFill>
                  <a:srgbClr val="3465A8"/>
                </a:solidFill>
              </a:defRPr>
            </a:lvl2pPr>
            <a:lvl3pPr>
              <a:defRPr sz="1929">
                <a:solidFill>
                  <a:srgbClr val="2F424F"/>
                </a:solidFill>
              </a:defRPr>
            </a:lvl3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28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972306" y="2161627"/>
            <a:ext cx="8734626" cy="6066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buNone/>
              <a:defRPr sz="2400" b="1">
                <a:solidFill>
                  <a:srgbClr val="3465A8"/>
                </a:solidFill>
                <a:latin typeface="+mn-lt"/>
              </a:defRPr>
            </a:lvl1pPr>
          </a:lstStyle>
          <a:p>
            <a:pPr lvl="0"/>
            <a:r>
              <a:rPr lang="it-IT" dirty="0" smtClean="0"/>
              <a:t>MODIFICA GLI STILI DEL TESTO DELLO SCHEMA</a:t>
            </a:r>
            <a:endParaRPr lang="it-IT" dirty="0"/>
          </a:p>
        </p:txBody>
      </p:sp>
      <p:sp>
        <p:nvSpPr>
          <p:cNvPr id="30" name="Segnaposto testo 29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33781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5"/>
              </a:lnSpc>
              <a:buNone/>
              <a:defRPr sz="1316">
                <a:solidFill>
                  <a:srgbClr val="2F424F"/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285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7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714286" y="2444120"/>
            <a:ext cx="5403320" cy="1452763"/>
          </a:xfrm>
        </p:spPr>
        <p:txBody>
          <a:bodyPr/>
          <a:lstStyle/>
          <a:p>
            <a:pPr lvl="0"/>
            <a:r>
              <a:rPr lang="it-IT" sz="5400" dirty="0">
                <a:latin typeface="+mj-lt"/>
              </a:rPr>
              <a:t>Presentazione delle Attività</a:t>
            </a:r>
          </a:p>
        </p:txBody>
      </p:sp>
      <p:sp>
        <p:nvSpPr>
          <p:cNvPr id="7" name="Segnaposto testo 25"/>
          <p:cNvSpPr txBox="1">
            <a:spLocks/>
          </p:cNvSpPr>
          <p:nvPr/>
        </p:nvSpPr>
        <p:spPr>
          <a:xfrm>
            <a:off x="915386" y="4324017"/>
            <a:ext cx="6899815" cy="1306579"/>
          </a:xfrm>
          <a:prstGeom prst="rect">
            <a:avLst/>
          </a:prstGeom>
        </p:spPr>
        <p:txBody>
          <a:bodyPr/>
          <a:lstStyle>
            <a:lvl1pPr marL="0" indent="0" algn="l" defTabSz="1007943" rtl="0" eaLnBrk="1" latinLnBrk="0" hangingPunct="1">
              <a:lnSpc>
                <a:spcPts val="2600"/>
              </a:lnSpc>
              <a:spcBef>
                <a:spcPts val="1102"/>
              </a:spcBef>
              <a:buFont typeface="Arial" panose="020B0604020202020204" pitchFamily="34" charset="0"/>
              <a:buNone/>
              <a:defRPr sz="1754" b="1" kern="1200">
                <a:solidFill>
                  <a:srgbClr val="3465A8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smtClean="0">
                <a:latin typeface="+mj-lt"/>
              </a:rPr>
              <a:t>Nome dell’Istituto: </a:t>
            </a:r>
            <a:endParaRPr lang="it-IT" sz="1800" dirty="0">
              <a:latin typeface="+mj-lt"/>
            </a:endParaRPr>
          </a:p>
        </p:txBody>
      </p:sp>
      <p:cxnSp>
        <p:nvCxnSpPr>
          <p:cNvPr id="10" name="Connettore diritto 6"/>
          <p:cNvCxnSpPr/>
          <p:nvPr/>
        </p:nvCxnSpPr>
        <p:spPr>
          <a:xfrm flipV="1">
            <a:off x="1052680" y="5630596"/>
            <a:ext cx="3835084" cy="7117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143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58948" y="3015460"/>
            <a:ext cx="8734626" cy="606649"/>
          </a:xfrm>
        </p:spPr>
        <p:txBody>
          <a:bodyPr/>
          <a:lstStyle/>
          <a:p>
            <a:r>
              <a:rPr lang="pt-BR" sz="2400" dirty="0" smtClean="0">
                <a:latin typeface="+mj-lt"/>
              </a:rPr>
              <a:t>Presentazione</a:t>
            </a:r>
            <a:r>
              <a:rPr lang="pt-BR" sz="2000" dirty="0" smtClean="0">
                <a:latin typeface="+mj-lt"/>
              </a:rPr>
              <a:t> delle Attività</a:t>
            </a:r>
            <a:endParaRPr lang="it-IT" sz="2000" dirty="0" smtClean="0">
              <a:latin typeface="+mj-lt"/>
            </a:endParaRPr>
          </a:p>
          <a:p>
            <a:endParaRPr lang="it-IT" dirty="0">
              <a:latin typeface="+mj-lt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553917"/>
            <a:ext cx="8901670" cy="3378106"/>
          </a:xfrm>
        </p:spPr>
        <p:txBody>
          <a:bodyPr/>
          <a:lstStyle/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1600" dirty="0">
                <a:solidFill>
                  <a:srgbClr val="F6891F"/>
                </a:solidFill>
                <a:ea typeface="Batang" pitchFamily="18"/>
              </a:rPr>
              <a:t>Come Indicato nel «</a:t>
            </a:r>
            <a:r>
              <a:rPr lang="it-IT" sz="1600" b="1" dirty="0">
                <a:solidFill>
                  <a:srgbClr val="F6891F"/>
                </a:solidFill>
                <a:ea typeface="Batang" pitchFamily="18"/>
              </a:rPr>
              <a:t>Modulo Presentazione Attività»</a:t>
            </a:r>
            <a:r>
              <a:rPr lang="it-IT" sz="1600" dirty="0">
                <a:solidFill>
                  <a:srgbClr val="F6891F"/>
                </a:solidFill>
                <a:ea typeface="Batang" pitchFamily="18"/>
              </a:rPr>
              <a:t> descrivere nelle seguenti slide la sintesi di ognuna delle attività intraprese.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endParaRPr lang="it-IT" sz="1600" dirty="0">
              <a:solidFill>
                <a:srgbClr val="F6891F"/>
              </a:solidFill>
              <a:ea typeface="Batang" pitchFamily="18"/>
            </a:endParaRP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1600" b="1" dirty="0">
                <a:solidFill>
                  <a:srgbClr val="F6891F"/>
                </a:solidFill>
                <a:ea typeface="Batang" pitchFamily="18"/>
              </a:rPr>
              <a:t>Replicate una slide per ognuna delle Attività! 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endParaRPr lang="it-IT" sz="1600" dirty="0">
              <a:solidFill>
                <a:srgbClr val="F6891F"/>
              </a:solidFill>
              <a:ea typeface="Batang" pitchFamily="18"/>
            </a:endParaRP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1600" dirty="0">
                <a:solidFill>
                  <a:srgbClr val="F6891F"/>
                </a:solidFill>
                <a:ea typeface="Batang" pitchFamily="18"/>
              </a:rPr>
              <a:t>Si vuole specificare che i riquadri dedicati ai contenuti possono essere modificati a vostro piacimento. 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endParaRPr lang="it-IT" sz="1600" dirty="0">
              <a:solidFill>
                <a:srgbClr val="F6891F"/>
              </a:solidFill>
              <a:ea typeface="Batang" pitchFamily="18"/>
            </a:endParaRP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1600" dirty="0">
                <a:solidFill>
                  <a:srgbClr val="F6891F"/>
                </a:solidFill>
                <a:ea typeface="Batang" pitchFamily="18"/>
              </a:rPr>
              <a:t>Non dimenticate di inserire per ogni attività svolta immagini, foto, grafici, diagrammi, </a:t>
            </a:r>
            <a:r>
              <a:rPr lang="it-IT" sz="1600" dirty="0" err="1">
                <a:solidFill>
                  <a:srgbClr val="F6891F"/>
                </a:solidFill>
                <a:ea typeface="Batang" pitchFamily="18"/>
              </a:rPr>
              <a:t>ecc</a:t>
            </a:r>
            <a:r>
              <a:rPr lang="it-IT" sz="1600" dirty="0">
                <a:solidFill>
                  <a:srgbClr val="F6891F"/>
                </a:solidFill>
                <a:ea typeface="Batang" pitchFamily="18"/>
              </a:rPr>
              <a:t>….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endParaRPr lang="it-IT" sz="1600" dirty="0">
              <a:solidFill>
                <a:srgbClr val="F6891F"/>
              </a:solidFill>
              <a:ea typeface="Batang" pitchFamily="18"/>
            </a:endParaRP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</a:pPr>
            <a:r>
              <a:rPr lang="it-IT" sz="1600" b="1" dirty="0">
                <a:solidFill>
                  <a:srgbClr val="F6891F"/>
                </a:solidFill>
                <a:ea typeface="Batang" pitchFamily="18"/>
              </a:rPr>
              <a:t>Buon Lavoro! :D</a:t>
            </a:r>
          </a:p>
          <a:p>
            <a:pPr lvl="0">
              <a:lnSpc>
                <a:spcPts val="2400"/>
              </a:lnSpc>
            </a:pPr>
            <a:endParaRPr lang="it-IT" sz="1600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98" y="1104979"/>
            <a:ext cx="6428904" cy="16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58948" y="3015460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pt-BR" sz="2400" dirty="0">
                <a:latin typeface="+mj-lt"/>
              </a:rPr>
              <a:t>Scelta Ambiti e Tematiche</a:t>
            </a:r>
            <a:endParaRPr lang="it-IT" sz="2400" dirty="0">
              <a:latin typeface="+mj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98" y="1104979"/>
            <a:ext cx="6428904" cy="1604460"/>
          </a:xfrm>
          <a:prstGeom prst="rect">
            <a:avLst/>
          </a:prstGeom>
        </p:spPr>
      </p:pic>
      <p:graphicFrame>
        <p:nvGraphicFramePr>
          <p:cNvPr id="9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134079"/>
              </p:ext>
            </p:extLst>
          </p:nvPr>
        </p:nvGraphicFramePr>
        <p:xfrm>
          <a:off x="1034623" y="3621450"/>
          <a:ext cx="4186390" cy="2239420"/>
        </p:xfrm>
        <a:graphic>
          <a:graphicData uri="http://schemas.openxmlformats.org/drawingml/2006/table">
            <a:tbl>
              <a:tblPr firstRow="1" firstCol="1" bandRow="1">
                <a:effectLst/>
                <a:tableStyleId>{72833802-FEF1-4C79-8D5D-14CF1EAF98D9}</a:tableStyleId>
              </a:tblPr>
              <a:tblGrid>
                <a:gridCol w="2925417">
                  <a:extLst>
                    <a:ext uri="{9D8B030D-6E8A-4147-A177-3AD203B41FA5}">
                      <a16:colId xmlns:a16="http://schemas.microsoft.com/office/drawing/2014/main" val="1980228738"/>
                    </a:ext>
                  </a:extLst>
                </a:gridCol>
                <a:gridCol w="1260973">
                  <a:extLst>
                    <a:ext uri="{9D8B030D-6E8A-4147-A177-3AD203B41FA5}">
                      <a16:colId xmlns:a16="http://schemas.microsoft.com/office/drawing/2014/main" val="3841936970"/>
                    </a:ext>
                  </a:extLst>
                </a:gridCol>
              </a:tblGrid>
              <a:tr h="504394">
                <a:tc gridSpan="2">
                  <a:txBody>
                    <a:bodyPr/>
                    <a:lstStyle/>
                    <a:p>
                      <a:pPr marL="0" lvl="0" algn="ctr" defTabSz="914400" rtl="0" fontAlgn="auto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1200" cap="all" dirty="0">
                          <a:solidFill>
                            <a:srgbClr val="000000"/>
                          </a:solidFill>
                          <a:latin typeface="+mn-lt"/>
                        </a:rPr>
                        <a:t>AMBITI di concorso per le quali si </a:t>
                      </a:r>
                      <a:r>
                        <a:rPr lang="it-IT" sz="1300" b="1" kern="1200" cap="all" dirty="0" smtClean="0">
                          <a:solidFill>
                            <a:srgbClr val="000000"/>
                          </a:solidFill>
                          <a:latin typeface="+mn-lt"/>
                        </a:rPr>
                        <a:t>partecipa*</a:t>
                      </a:r>
                      <a:endParaRPr lang="it-IT" sz="1300" b="1" kern="1200" cap="all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39" marR="7139" marT="7139" marB="7139" anchor="ctr">
                    <a:solidFill>
                      <a:srgbClr val="EF890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877543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pPr marL="176214" lvl="0" indent="0" algn="l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cap="all" dirty="0">
                          <a:solidFill>
                            <a:srgbClr val="000000"/>
                          </a:solidFill>
                          <a:latin typeface="+mn-lt"/>
                        </a:rPr>
                        <a:t>1- Concorso formazione</a:t>
                      </a:r>
                      <a:endParaRPr lang="it-IT" sz="1100" dirty="0">
                        <a:solidFill>
                          <a:srgbClr val="000000"/>
                        </a:solidFill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3846968285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pPr marL="176214" lvl="0" indent="0" algn="l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cap="all" dirty="0">
                          <a:solidFill>
                            <a:srgbClr val="000000"/>
                          </a:solidFill>
                          <a:latin typeface="+mn-lt"/>
                        </a:rPr>
                        <a:t>2 - Concorso comunicazione</a:t>
                      </a:r>
                      <a:endParaRPr lang="it-IT" sz="1100" dirty="0">
                        <a:solidFill>
                          <a:srgbClr val="000000"/>
                        </a:solidFill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2599913999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pPr marL="176214" lvl="0" indent="0" algn="l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cap="all" dirty="0">
                          <a:solidFill>
                            <a:srgbClr val="000000"/>
                          </a:solidFill>
                          <a:latin typeface="+mn-lt"/>
                        </a:rPr>
                        <a:t>3 - Concorso azioni concrete </a:t>
                      </a:r>
                      <a:endParaRPr lang="it-IT" sz="1100" dirty="0">
                        <a:solidFill>
                          <a:srgbClr val="000000"/>
                        </a:solidFill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3371937387"/>
                  </a:ext>
                </a:extLst>
              </a:tr>
            </a:tbl>
          </a:graphicData>
        </a:graphic>
      </p:graphicFrame>
      <p:graphicFrame>
        <p:nvGraphicFramePr>
          <p:cNvPr id="10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514148"/>
              </p:ext>
            </p:extLst>
          </p:nvPr>
        </p:nvGraphicFramePr>
        <p:xfrm>
          <a:off x="5736246" y="3621451"/>
          <a:ext cx="4186390" cy="2239418"/>
        </p:xfrm>
        <a:graphic>
          <a:graphicData uri="http://schemas.openxmlformats.org/drawingml/2006/table">
            <a:tbl>
              <a:tblPr firstRow="1" firstCol="1" bandRow="1">
                <a:effectLst/>
                <a:tableStyleId>{72833802-FEF1-4C79-8D5D-14CF1EAF98D9}</a:tableStyleId>
              </a:tblPr>
              <a:tblGrid>
                <a:gridCol w="3848413">
                  <a:extLst>
                    <a:ext uri="{9D8B030D-6E8A-4147-A177-3AD203B41FA5}">
                      <a16:colId xmlns:a16="http://schemas.microsoft.com/office/drawing/2014/main" val="226703718"/>
                    </a:ext>
                  </a:extLst>
                </a:gridCol>
                <a:gridCol w="337977">
                  <a:extLst>
                    <a:ext uri="{9D8B030D-6E8A-4147-A177-3AD203B41FA5}">
                      <a16:colId xmlns:a16="http://schemas.microsoft.com/office/drawing/2014/main" val="1630178491"/>
                    </a:ext>
                  </a:extLst>
                </a:gridCol>
              </a:tblGrid>
              <a:tr h="488876">
                <a:tc gridSpan="2">
                  <a:txBody>
                    <a:bodyPr/>
                    <a:lstStyle/>
                    <a:p>
                      <a:pPr marL="0" lvl="0" algn="ctr" defTabSz="914400" rtl="0" fontAlgn="auto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300" b="1" kern="1200" cap="all" dirty="0">
                          <a:solidFill>
                            <a:schemeClr val="bg1"/>
                          </a:solidFill>
                          <a:latin typeface="+mn-lt"/>
                        </a:rPr>
                        <a:t>Tematiche affrontate*</a:t>
                      </a:r>
                    </a:p>
                  </a:txBody>
                  <a:tcPr marL="7139" marR="7139" marT="7139" marB="7139" anchor="ctr">
                    <a:solidFill>
                      <a:srgbClr val="3465A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711012"/>
                  </a:ext>
                </a:extLst>
              </a:tr>
              <a:tr h="462337">
                <a:tc>
                  <a:txBody>
                    <a:bodyPr/>
                    <a:lstStyle/>
                    <a:p>
                      <a:pPr marL="177795" marR="0" lvl="0" indent="-1591" algn="l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  <a:tabLst/>
                      </a:pPr>
                      <a:r>
                        <a:rPr lang="it-IT" sz="1100" b="1" kern="1200" cap="all" dirty="0">
                          <a:solidFill>
                            <a:srgbClr val="000000"/>
                          </a:solidFill>
                          <a:latin typeface="+mn-lt"/>
                        </a:rPr>
                        <a:t>Energia elettrica e termica e Risparmio energetico</a:t>
                      </a:r>
                      <a:endParaRPr lang="it-IT" sz="1100" dirty="0"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latin typeface="Titillium" panose="00000500000000000000" pitchFamily="50" charset="0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1931542634"/>
                  </a:ext>
                </a:extLst>
              </a:tr>
              <a:tr h="412934">
                <a:tc>
                  <a:txBody>
                    <a:bodyPr/>
                    <a:lstStyle/>
                    <a:p>
                      <a:pPr marL="176214" marR="0" lvl="0" indent="0" algn="just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  <a:tabLst/>
                      </a:pPr>
                      <a:r>
                        <a:rPr lang="it-IT" sz="1100" b="1" kern="1200" cap="all" dirty="0">
                          <a:solidFill>
                            <a:srgbClr val="000000"/>
                          </a:solidFill>
                          <a:latin typeface="+mn-lt"/>
                          <a:ea typeface="Calibri" pitchFamily="34"/>
                          <a:cs typeface="Times New Roman" pitchFamily="18"/>
                        </a:rPr>
                        <a:t>Mobilità Sostenibile</a:t>
                      </a: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marL="0" lvl="0" indent="0" algn="ctr" defTabSz="914400" rtl="0" fontAlgn="auto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b="1" kern="1200" cap="all" dirty="0">
                        <a:solidFill>
                          <a:srgbClr val="000000"/>
                        </a:solidFill>
                        <a:latin typeface="Titillium" panose="00000500000000000000" pitchFamily="50" charset="0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1971448338"/>
                  </a:ext>
                </a:extLst>
              </a:tr>
              <a:tr h="412934">
                <a:tc>
                  <a:txBody>
                    <a:bodyPr/>
                    <a:lstStyle/>
                    <a:p>
                      <a:pPr marL="176214" lvl="0" indent="0" algn="just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cap="all" dirty="0">
                          <a:solidFill>
                            <a:srgbClr val="000000"/>
                          </a:solidFill>
                          <a:latin typeface="+mn-lt"/>
                        </a:rPr>
                        <a:t>Riduzione dei Rifiuti</a:t>
                      </a:r>
                      <a:endParaRPr lang="it-IT" sz="1100" dirty="0">
                        <a:solidFill>
                          <a:srgbClr val="000000"/>
                        </a:solidFill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lvl="0" algn="ctr" fontAlgn="auto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100" dirty="0">
                        <a:latin typeface="Titillium" panose="00000500000000000000" pitchFamily="50" charset="0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3813362871"/>
                  </a:ext>
                </a:extLst>
              </a:tr>
              <a:tr h="462337">
                <a:tc>
                  <a:txBody>
                    <a:bodyPr/>
                    <a:lstStyle/>
                    <a:p>
                      <a:pPr marL="176214" marR="0" lvl="0" indent="0" algn="l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  <a:tabLst/>
                      </a:pPr>
                      <a:r>
                        <a:rPr lang="it-IT" sz="1100" b="1" kern="1200" cap="all" dirty="0">
                          <a:solidFill>
                            <a:srgbClr val="000000"/>
                          </a:solidFill>
                          <a:latin typeface="+mn-lt"/>
                        </a:rPr>
                        <a:t>Acqua e Risparmio Idrico </a:t>
                      </a:r>
                      <a:endParaRPr lang="it-IT" sz="1100" b="1" kern="1200" cap="all" dirty="0">
                        <a:solidFill>
                          <a:srgbClr val="000000"/>
                        </a:solidFill>
                        <a:latin typeface="+mn-lt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  <a:tabLst/>
                      </a:pPr>
                      <a:endParaRPr lang="it-IT" sz="1100" b="1" kern="1200" cap="all" dirty="0">
                        <a:solidFill>
                          <a:srgbClr val="000000"/>
                        </a:solidFill>
                        <a:latin typeface="Titillium" panose="00000500000000000000" pitchFamily="50" charset="0"/>
                        <a:ea typeface="Calibri" pitchFamily="34"/>
                        <a:cs typeface="Times New Roman" pitchFamily="18"/>
                      </a:endParaRPr>
                    </a:p>
                  </a:txBody>
                  <a:tcPr marL="7139" marR="7139" marT="7139" marB="7139" anchor="ctr"/>
                </a:tc>
                <a:extLst>
                  <a:ext uri="{0D108BD9-81ED-4DB2-BD59-A6C34878D82A}">
                    <a16:rowId xmlns:a16="http://schemas.microsoft.com/office/drawing/2014/main" val="3926871976"/>
                  </a:ext>
                </a:extLst>
              </a:tr>
            </a:tbl>
          </a:graphicData>
        </a:graphic>
      </p:graphicFrame>
      <p:sp>
        <p:nvSpPr>
          <p:cNvPr id="11" name="CasellaDiTesto 7"/>
          <p:cNvSpPr txBox="1"/>
          <p:nvPr/>
        </p:nvSpPr>
        <p:spPr>
          <a:xfrm>
            <a:off x="958948" y="6203067"/>
            <a:ext cx="60960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1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* Inserire una X </a:t>
            </a:r>
            <a:endParaRPr lang="it-IT" sz="1400" b="0" i="1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sp>
        <p:nvSpPr>
          <p:cNvPr id="22" name="Rettangolo 21"/>
          <p:cNvSpPr/>
          <p:nvPr/>
        </p:nvSpPr>
        <p:spPr>
          <a:xfrm flipV="1">
            <a:off x="9594305" y="4246117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 flipV="1">
            <a:off x="9594305" y="4677253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 flipV="1">
            <a:off x="9594305" y="5082134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 flipV="1">
            <a:off x="9594305" y="5526272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 flipV="1">
            <a:off x="4861356" y="4286781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 flipV="1">
            <a:off x="4861356" y="4896380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 flipV="1">
            <a:off x="4861356" y="5471145"/>
            <a:ext cx="229463" cy="212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9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it-IT" sz="4000" dirty="0" smtClean="0"/>
              <a:t>CONCORSO FORMAZIONE</a:t>
            </a:r>
            <a:endParaRPr lang="it-IT" sz="4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>
                <a:latin typeface="+mj-lt"/>
              </a:rPr>
              <a:t>1 - Titolo dell’attività riportata nell’elenco </a:t>
            </a:r>
            <a:r>
              <a:rPr lang="it-IT" dirty="0" smtClean="0">
                <a:latin typeface="+mj-lt"/>
              </a:rPr>
              <a:t/>
            </a:r>
            <a:br>
              <a:rPr lang="it-IT" dirty="0" smtClean="0">
                <a:latin typeface="+mj-lt"/>
              </a:rPr>
            </a:br>
            <a:r>
              <a:rPr lang="it-IT" dirty="0" smtClean="0">
                <a:latin typeface="+mj-lt"/>
              </a:rPr>
              <a:t>del </a:t>
            </a:r>
            <a:r>
              <a:rPr lang="it-IT" dirty="0">
                <a:latin typeface="+mj-lt"/>
              </a:rPr>
              <a:t>Modulo Presentazione Attività.</a:t>
            </a:r>
          </a:p>
          <a:p>
            <a:pPr lvl="0">
              <a:lnSpc>
                <a:spcPts val="2600"/>
              </a:lnSpc>
            </a:pPr>
            <a:endParaRPr lang="it-IT" dirty="0">
              <a:latin typeface="+mj-lt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Sintesi:</a:t>
            </a:r>
          </a:p>
          <a:p>
            <a:pPr lvl="0">
              <a:lnSpc>
                <a:spcPts val="2400"/>
              </a:lnSpc>
            </a:pPr>
            <a:r>
              <a:rPr lang="it-IT" sz="1400" i="1" dirty="0"/>
              <a:t>Breve descrizione dell’attività…..</a:t>
            </a:r>
          </a:p>
          <a:p>
            <a:pPr lvl="0">
              <a:lnSpc>
                <a:spcPts val="2400"/>
              </a:lnSpc>
            </a:pPr>
            <a:r>
              <a:rPr lang="it-IT" sz="1400" u="sng" dirty="0"/>
              <a:t> </a:t>
            </a:r>
          </a:p>
        </p:txBody>
      </p:sp>
      <p:cxnSp>
        <p:nvCxnSpPr>
          <p:cNvPr id="6" name="Connettore diritto 13"/>
          <p:cNvCxnSpPr/>
          <p:nvPr/>
        </p:nvCxnSpPr>
        <p:spPr>
          <a:xfrm>
            <a:off x="1082229" y="423018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7" name="Connettore diritto 18"/>
          <p:cNvCxnSpPr/>
          <p:nvPr/>
        </p:nvCxnSpPr>
        <p:spPr>
          <a:xfrm>
            <a:off x="1082229" y="452699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8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9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0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1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2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3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840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</p:spPr>
        <p:txBody>
          <a:bodyPr/>
          <a:lstStyle/>
          <a:p>
            <a:pPr lvl="0"/>
            <a:r>
              <a:rPr lang="it-IT" sz="4000" dirty="0" smtClean="0"/>
              <a:t>CONCORSO FORMAZIONE</a:t>
            </a:r>
            <a:endParaRPr lang="it-IT" sz="4000" dirty="0"/>
          </a:p>
        </p:txBody>
      </p:sp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72306" y="2161627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 smtClean="0">
                <a:latin typeface="+mj-lt"/>
              </a:rPr>
              <a:t>1 - Titolo dell’attività riportata nell’elenco </a:t>
            </a:r>
            <a:br>
              <a:rPr lang="it-IT" dirty="0" smtClean="0">
                <a:latin typeface="+mj-lt"/>
              </a:rPr>
            </a:br>
            <a:r>
              <a:rPr lang="it-IT" dirty="0" smtClean="0">
                <a:latin typeface="+mj-lt"/>
              </a:rPr>
              <a:t>del Modulo Presentazione Attività.</a:t>
            </a:r>
          </a:p>
          <a:p>
            <a:pPr lvl="0">
              <a:lnSpc>
                <a:spcPts val="2600"/>
              </a:lnSpc>
            </a:pPr>
            <a:endParaRPr lang="it-IT" dirty="0">
              <a:latin typeface="+mj-lt"/>
            </a:endParaRPr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1288049"/>
          </a:xfrm>
        </p:spPr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Concorso Bonus:​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 Attività di tutoraggio​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di Diffusione​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Accessorie</a:t>
            </a:r>
            <a:endParaRPr lang="it-IT" sz="1400" dirty="0"/>
          </a:p>
        </p:txBody>
      </p:sp>
      <p:cxnSp>
        <p:nvCxnSpPr>
          <p:cNvPr id="11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2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3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4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5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6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191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</p:spPr>
        <p:txBody>
          <a:bodyPr/>
          <a:lstStyle/>
          <a:p>
            <a:pPr lvl="0"/>
            <a:r>
              <a:rPr lang="it-IT" sz="4000" dirty="0"/>
              <a:t>CONCORSO COMUNICAZIONE</a:t>
            </a:r>
          </a:p>
        </p:txBody>
      </p:sp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72306" y="2161627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>
                <a:latin typeface="+mj-lt"/>
              </a:rPr>
              <a:t>2 - Titolo dell’attività riportata nell’elenco </a:t>
            </a:r>
            <a:r>
              <a:rPr lang="it-IT" dirty="0" smtClean="0">
                <a:latin typeface="+mj-lt"/>
              </a:rPr>
              <a:t/>
            </a:r>
            <a:br>
              <a:rPr lang="it-IT" dirty="0" smtClean="0">
                <a:latin typeface="+mj-lt"/>
              </a:rPr>
            </a:br>
            <a:r>
              <a:rPr lang="it-IT" dirty="0" smtClean="0">
                <a:latin typeface="+mj-lt"/>
              </a:rPr>
              <a:t>del </a:t>
            </a:r>
            <a:r>
              <a:rPr lang="it-IT" dirty="0">
                <a:latin typeface="+mj-lt"/>
              </a:rPr>
              <a:t>Modulo Presentazione Attività.</a:t>
            </a:r>
          </a:p>
          <a:p>
            <a:pPr lvl="0">
              <a:lnSpc>
                <a:spcPts val="2600"/>
              </a:lnSpc>
            </a:pPr>
            <a:endParaRPr lang="it-IT" dirty="0">
              <a:latin typeface="+mj-lt"/>
            </a:endParaRPr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3378106"/>
          </a:xfrm>
        </p:spPr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Sintesi:</a:t>
            </a:r>
          </a:p>
          <a:p>
            <a:pPr lvl="0">
              <a:lnSpc>
                <a:spcPts val="2400"/>
              </a:lnSpc>
            </a:pPr>
            <a:r>
              <a:rPr lang="it-IT" sz="1400" i="1" dirty="0"/>
              <a:t>Breve descrizione dell’attività…..</a:t>
            </a:r>
          </a:p>
          <a:p>
            <a:pPr lvl="0">
              <a:lnSpc>
                <a:spcPts val="2400"/>
              </a:lnSpc>
            </a:pPr>
            <a:r>
              <a:rPr lang="it-IT" sz="1400" u="sng" dirty="0"/>
              <a:t> </a:t>
            </a:r>
          </a:p>
        </p:txBody>
      </p:sp>
      <p:cxnSp>
        <p:nvCxnSpPr>
          <p:cNvPr id="9" name="Connettore diritto 13"/>
          <p:cNvCxnSpPr/>
          <p:nvPr/>
        </p:nvCxnSpPr>
        <p:spPr>
          <a:xfrm>
            <a:off x="1082229" y="423018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0" name="Connettore diritto 18"/>
          <p:cNvCxnSpPr/>
          <p:nvPr/>
        </p:nvCxnSpPr>
        <p:spPr>
          <a:xfrm>
            <a:off x="1082229" y="452699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1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2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3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4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5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6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422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</p:spPr>
        <p:txBody>
          <a:bodyPr/>
          <a:lstStyle/>
          <a:p>
            <a:pPr lvl="0"/>
            <a:r>
              <a:rPr lang="it-IT" sz="4000" dirty="0" smtClean="0"/>
              <a:t>CONCORSO COMUNICAZIONE</a:t>
            </a:r>
            <a:endParaRPr lang="it-IT" sz="4000" dirty="0"/>
          </a:p>
        </p:txBody>
      </p:sp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72306" y="2161627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 smtClean="0">
                <a:latin typeface="+mj-lt"/>
              </a:rPr>
              <a:t>2 - Titolo dell’attività riportata nell’elenco </a:t>
            </a:r>
            <a:br>
              <a:rPr lang="it-IT" dirty="0" smtClean="0">
                <a:latin typeface="+mj-lt"/>
              </a:rPr>
            </a:br>
            <a:r>
              <a:rPr lang="it-IT" dirty="0" smtClean="0">
                <a:latin typeface="+mj-lt"/>
              </a:rPr>
              <a:t>del Modulo Presentazione Attività.</a:t>
            </a:r>
          </a:p>
          <a:p>
            <a:pPr lvl="0">
              <a:lnSpc>
                <a:spcPts val="2600"/>
              </a:lnSpc>
            </a:pPr>
            <a:endParaRPr lang="it-IT" dirty="0">
              <a:latin typeface="+mj-lt"/>
            </a:endParaRPr>
          </a:p>
        </p:txBody>
      </p:sp>
      <p:sp>
        <p:nvSpPr>
          <p:cNvPr id="26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1288049"/>
          </a:xfrm>
        </p:spPr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Concorso Bonus:​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 Attività di tutoraggio​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di Diffusione​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Accessorie</a:t>
            </a:r>
            <a:endParaRPr lang="it-IT" sz="1400" dirty="0"/>
          </a:p>
        </p:txBody>
      </p:sp>
      <p:cxnSp>
        <p:nvCxnSpPr>
          <p:cNvPr id="28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9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30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31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32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33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589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</p:spPr>
        <p:txBody>
          <a:bodyPr/>
          <a:lstStyle/>
          <a:p>
            <a:pPr lvl="0"/>
            <a:r>
              <a:rPr lang="it-IT" sz="4000" dirty="0"/>
              <a:t>CONCORSO AZIONI CONCRETE</a:t>
            </a:r>
          </a:p>
        </p:txBody>
      </p:sp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72306" y="2161627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>
                <a:latin typeface="+mj-lt"/>
              </a:rPr>
              <a:t>3 - Titolo dell’attività riportata nell’elenco </a:t>
            </a:r>
            <a:r>
              <a:rPr lang="it-IT" dirty="0" smtClean="0">
                <a:latin typeface="+mj-lt"/>
              </a:rPr>
              <a:t/>
            </a:r>
            <a:br>
              <a:rPr lang="it-IT" dirty="0" smtClean="0">
                <a:latin typeface="+mj-lt"/>
              </a:rPr>
            </a:br>
            <a:r>
              <a:rPr lang="it-IT" dirty="0" smtClean="0">
                <a:latin typeface="+mj-lt"/>
              </a:rPr>
              <a:t>del </a:t>
            </a:r>
            <a:r>
              <a:rPr lang="it-IT" dirty="0">
                <a:latin typeface="+mj-lt"/>
              </a:rPr>
              <a:t>Modulo Presentazione Attività.</a:t>
            </a:r>
          </a:p>
          <a:p>
            <a:pPr lvl="0">
              <a:lnSpc>
                <a:spcPts val="2600"/>
              </a:lnSpc>
            </a:pPr>
            <a:endParaRPr lang="it-IT" dirty="0">
              <a:latin typeface="+mj-lt"/>
            </a:endParaRPr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3378106"/>
          </a:xfrm>
        </p:spPr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Sintesi:</a:t>
            </a:r>
          </a:p>
          <a:p>
            <a:pPr lvl="0">
              <a:lnSpc>
                <a:spcPts val="2400"/>
              </a:lnSpc>
            </a:pPr>
            <a:r>
              <a:rPr lang="it-IT" sz="1400" i="1" dirty="0"/>
              <a:t>Breve descrizione dell’attività…..</a:t>
            </a:r>
          </a:p>
          <a:p>
            <a:pPr lvl="0">
              <a:lnSpc>
                <a:spcPts val="2400"/>
              </a:lnSpc>
            </a:pPr>
            <a:r>
              <a:rPr lang="it-IT" sz="1400" u="sng" dirty="0"/>
              <a:t> </a:t>
            </a:r>
          </a:p>
        </p:txBody>
      </p:sp>
      <p:cxnSp>
        <p:nvCxnSpPr>
          <p:cNvPr id="9" name="Connettore diritto 13"/>
          <p:cNvCxnSpPr/>
          <p:nvPr/>
        </p:nvCxnSpPr>
        <p:spPr>
          <a:xfrm>
            <a:off x="1082229" y="423018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0" name="Connettore diritto 18"/>
          <p:cNvCxnSpPr/>
          <p:nvPr/>
        </p:nvCxnSpPr>
        <p:spPr>
          <a:xfrm>
            <a:off x="1082229" y="452699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1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2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3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4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5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16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410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958948" y="1267414"/>
            <a:ext cx="8901670" cy="639795"/>
          </a:xfrm>
        </p:spPr>
        <p:txBody>
          <a:bodyPr/>
          <a:lstStyle/>
          <a:p>
            <a:pPr lvl="0"/>
            <a:r>
              <a:rPr lang="it-IT" sz="4000" dirty="0"/>
              <a:t>CONCORSO AZIONI CONCRETE</a:t>
            </a:r>
          </a:p>
        </p:txBody>
      </p:sp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972306" y="2161627"/>
            <a:ext cx="8734626" cy="606649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it-IT" dirty="0">
                <a:latin typeface="+mj-lt"/>
              </a:rPr>
              <a:t>3 - Titolo dell’attività riportata nell’elenco </a:t>
            </a:r>
            <a:br>
              <a:rPr lang="it-IT" dirty="0">
                <a:latin typeface="+mj-lt"/>
              </a:rPr>
            </a:br>
            <a:r>
              <a:rPr lang="it-IT" dirty="0" smtClean="0">
                <a:latin typeface="+mj-lt"/>
              </a:rPr>
              <a:t>del </a:t>
            </a:r>
            <a:r>
              <a:rPr lang="it-IT" dirty="0">
                <a:latin typeface="+mj-lt"/>
              </a:rPr>
              <a:t>Modulo Presentazione Attività</a:t>
            </a:r>
            <a:r>
              <a:rPr lang="it-IT" dirty="0" smtClean="0">
                <a:latin typeface="+mj-lt"/>
              </a:rPr>
              <a:t>.</a:t>
            </a:r>
            <a:endParaRPr lang="it-IT" dirty="0">
              <a:latin typeface="+mj-lt"/>
            </a:endParaRPr>
          </a:p>
        </p:txBody>
      </p:sp>
      <p:sp>
        <p:nvSpPr>
          <p:cNvPr id="18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958948" y="3022694"/>
            <a:ext cx="8901670" cy="1288049"/>
          </a:xfrm>
        </p:spPr>
        <p:txBody>
          <a:bodyPr/>
          <a:lstStyle/>
          <a:p>
            <a:pPr lvl="0">
              <a:lnSpc>
                <a:spcPts val="2400"/>
              </a:lnSpc>
            </a:pPr>
            <a:r>
              <a:rPr lang="it-IT" sz="1400" b="1" i="1" dirty="0"/>
              <a:t>Concorso Bonus:​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 Attività di tutoraggio​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di Diffusione​</a:t>
            </a:r>
          </a:p>
          <a:p>
            <a:pPr marL="285750" lvl="0" indent="-285750">
              <a:lnSpc>
                <a:spcPts val="24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it-IT" sz="1400" i="1" dirty="0"/>
              <a:t>Attività Accessorie</a:t>
            </a:r>
            <a:endParaRPr lang="it-IT" sz="1400" dirty="0"/>
          </a:p>
        </p:txBody>
      </p:sp>
      <p:cxnSp>
        <p:nvCxnSpPr>
          <p:cNvPr id="19" name="Connettore diritto 8"/>
          <p:cNvCxnSpPr/>
          <p:nvPr/>
        </p:nvCxnSpPr>
        <p:spPr>
          <a:xfrm>
            <a:off x="4147142" y="4077045"/>
            <a:ext cx="0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0" name="Connettore diritto 13"/>
          <p:cNvCxnSpPr/>
          <p:nvPr/>
        </p:nvCxnSpPr>
        <p:spPr>
          <a:xfrm>
            <a:off x="1082229" y="482380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1" name="Connettore diritto 18"/>
          <p:cNvCxnSpPr/>
          <p:nvPr/>
        </p:nvCxnSpPr>
        <p:spPr>
          <a:xfrm>
            <a:off x="1082229" y="512061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2" name="Connettore diritto 13"/>
          <p:cNvCxnSpPr/>
          <p:nvPr/>
        </p:nvCxnSpPr>
        <p:spPr>
          <a:xfrm>
            <a:off x="1082229" y="541742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3" name="Connettore diritto 18"/>
          <p:cNvCxnSpPr/>
          <p:nvPr/>
        </p:nvCxnSpPr>
        <p:spPr>
          <a:xfrm>
            <a:off x="1082229" y="571423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4" name="Connettore diritto 13"/>
          <p:cNvCxnSpPr/>
          <p:nvPr/>
        </p:nvCxnSpPr>
        <p:spPr>
          <a:xfrm>
            <a:off x="1082229" y="601104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  <p:cxnSp>
        <p:nvCxnSpPr>
          <p:cNvPr id="25" name="Connettore diritto 18"/>
          <p:cNvCxnSpPr/>
          <p:nvPr/>
        </p:nvCxnSpPr>
        <p:spPr>
          <a:xfrm>
            <a:off x="1082229" y="6307859"/>
            <a:ext cx="8854251" cy="0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322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277</Words>
  <Application>Microsoft Office PowerPoint</Application>
  <PresentationFormat>Personalizzato</PresentationFormat>
  <Paragraphs>56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Titillium</vt:lpstr>
      <vt:lpstr>Times New Roman</vt:lpstr>
      <vt:lpstr>Batang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Ivan Ricci</dc:creator>
  <cp:lastModifiedBy>Ivan Ricci</cp:lastModifiedBy>
  <cp:revision>172</cp:revision>
  <dcterms:created xsi:type="dcterms:W3CDTF">2021-03-18T09:36:40Z</dcterms:created>
  <dcterms:modified xsi:type="dcterms:W3CDTF">2021-10-19T10:35:45Z</dcterms:modified>
</cp:coreProperties>
</file>